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B32"/>
    <a:srgbClr val="98A4AE"/>
    <a:srgbClr val="213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6"/>
  </p:normalViewPr>
  <p:slideViewPr>
    <p:cSldViewPr snapToGrid="0" snapToObjects="1" showGuides="1">
      <p:cViewPr varScale="1">
        <p:scale>
          <a:sx n="99" d="100"/>
          <a:sy n="99" d="100"/>
        </p:scale>
        <p:origin x="954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02FEE5-F7F2-D44E-99DE-450E2E6A0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373" y="5095875"/>
            <a:ext cx="5021627" cy="176212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05853" y="3525038"/>
            <a:ext cx="10780295" cy="0"/>
          </a:xfrm>
          <a:prstGeom prst="line">
            <a:avLst/>
          </a:prstGeom>
          <a:ln>
            <a:solidFill>
              <a:srgbClr val="D2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urovis 2019">
            <a:extLst>
              <a:ext uri="{FF2B5EF4-FFF2-40B4-BE49-F238E27FC236}">
                <a16:creationId xmlns:a16="http://schemas.microsoft.com/office/drawing/2014/main" id="{24A88107-4289-8B49-8AC4-F8BFB3444EC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" y="79846"/>
            <a:ext cx="4955922" cy="1960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2F31A-0608-8241-85B9-2C5D558A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4D410-5B66-EB44-950E-B95420456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9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6295-4EA3-C945-8567-9417AC34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CD76-6664-DB40-ABA4-0F02FD27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D28B3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D28B3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D28B3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D28B3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D28B3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7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8E7C-5BCF-BF42-947F-F09F730E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9976A-895F-0349-915D-4FDC849BC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8A4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</a:t>
            </a:r>
            <a:r>
              <a:rPr lang="en-US" dirty="0" smtClean="0"/>
              <a:t>Master </a:t>
            </a:r>
            <a:r>
              <a:rPr lang="en-US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04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7D2A-2EB5-9A4D-BDE8-568D43B9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8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D188-276F-194C-9695-905E6BFE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51A1E-FC47-E647-81C9-11F3FD573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1BEEC-375C-2A4D-85A8-E595A81D1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98A4A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92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B5D88-2231-F84B-B6D2-62971D7C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D3867-ACD0-0541-B799-25D5825A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2FEE5-F7F2-D44E-99DE-450E2E6A0B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98405" y="5695950"/>
            <a:ext cx="3293595" cy="1155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735" y="6023197"/>
            <a:ext cx="982265" cy="9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395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8B32"/>
        </a:buClr>
        <a:buFont typeface="Wingdings" panose="05000000000000000000" pitchFamily="2" charset="2"/>
        <a:buChar char="§"/>
        <a:defRPr sz="2800" kern="1200">
          <a:solidFill>
            <a:srgbClr val="2139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8B32"/>
        </a:buClr>
        <a:buFont typeface="Wingdings" panose="05000000000000000000" pitchFamily="2" charset="2"/>
        <a:buChar char="§"/>
        <a:defRPr sz="2400" kern="1200">
          <a:solidFill>
            <a:srgbClr val="2139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8B32"/>
        </a:buClr>
        <a:buFont typeface="Wingdings" panose="05000000000000000000" pitchFamily="2" charset="2"/>
        <a:buChar char="§"/>
        <a:defRPr sz="2000" kern="1200">
          <a:solidFill>
            <a:srgbClr val="2139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8B32"/>
        </a:buClr>
        <a:buFont typeface="Wingdings" panose="05000000000000000000" pitchFamily="2" charset="2"/>
        <a:buChar char="§"/>
        <a:defRPr sz="1800" kern="1200">
          <a:solidFill>
            <a:srgbClr val="2139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8B32"/>
        </a:buClr>
        <a:buFont typeface="Wingdings" panose="05000000000000000000" pitchFamily="2" charset="2"/>
        <a:buChar char="§"/>
        <a:defRPr sz="1800" kern="1200">
          <a:solidFill>
            <a:srgbClr val="2139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7925-C91B-174F-9231-4F21BCAD8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675"/>
            <a:ext cx="9144000" cy="165228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21395C"/>
                </a:solidFill>
                <a:latin typeface="Arial Narrow" panose="020B0606020202030204" pitchFamily="34" charset="0"/>
              </a:rPr>
              <a:t>Paper Title</a:t>
            </a:r>
            <a:endParaRPr lang="en-US" dirty="0">
              <a:solidFill>
                <a:srgbClr val="21395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8DC89-1061-A945-A1A7-93FD215B4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1395C"/>
                </a:solidFill>
                <a:latin typeface="Arial Narrow" panose="020B0606020202030204" pitchFamily="34" charset="0"/>
              </a:rPr>
              <a:t>First Author*, </a:t>
            </a:r>
            <a:r>
              <a:rPr lang="en-US" b="1" dirty="0">
                <a:solidFill>
                  <a:srgbClr val="21395C"/>
                </a:solidFill>
                <a:latin typeface="Arial Narrow" panose="020B0606020202030204" pitchFamily="34" charset="0"/>
              </a:rPr>
              <a:t>Presenting Author</a:t>
            </a:r>
            <a:r>
              <a:rPr lang="en-US" dirty="0">
                <a:solidFill>
                  <a:srgbClr val="21395C"/>
                </a:solidFill>
                <a:latin typeface="Arial Narrow" panose="020B0606020202030204" pitchFamily="34" charset="0"/>
              </a:rPr>
              <a:t>**, Last Author**</a:t>
            </a:r>
          </a:p>
          <a:p>
            <a:r>
              <a:rPr lang="en-US" sz="1800" dirty="0">
                <a:solidFill>
                  <a:srgbClr val="21395C"/>
                </a:solidFill>
                <a:latin typeface="Arial Narrow" panose="020B0606020202030204" pitchFamily="34" charset="0"/>
              </a:rPr>
              <a:t>* Affiliation 1</a:t>
            </a:r>
          </a:p>
          <a:p>
            <a:r>
              <a:rPr lang="en-US" sz="1800" dirty="0">
                <a:solidFill>
                  <a:srgbClr val="21395C"/>
                </a:solidFill>
                <a:latin typeface="Arial Narrow" panose="020B0606020202030204" pitchFamily="34" charset="0"/>
              </a:rPr>
              <a:t>** Affiliation 2</a:t>
            </a:r>
          </a:p>
        </p:txBody>
      </p:sp>
    </p:spTree>
    <p:extLst>
      <p:ext uri="{BB962C8B-B14F-4D97-AF65-F5344CB8AC3E}">
        <p14:creationId xmlns:p14="http://schemas.microsoft.com/office/powerpoint/2010/main" val="12176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Wingdings</vt:lpstr>
      <vt:lpstr>Office Theme</vt:lpstr>
      <vt:lpstr>Paper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Ferreira</dc:creator>
  <cp:lastModifiedBy>Alfredo Ferreira</cp:lastModifiedBy>
  <cp:revision>10</cp:revision>
  <dcterms:created xsi:type="dcterms:W3CDTF">2018-10-24T13:26:45Z</dcterms:created>
  <dcterms:modified xsi:type="dcterms:W3CDTF">2019-04-17T15:49:17Z</dcterms:modified>
</cp:coreProperties>
</file>